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8" r:id="rId10"/>
    <p:sldId id="279" r:id="rId11"/>
    <p:sldId id="281" r:id="rId12"/>
    <p:sldId id="267" r:id="rId13"/>
    <p:sldId id="261" r:id="rId14"/>
    <p:sldId id="269" r:id="rId15"/>
    <p:sldId id="260" r:id="rId16"/>
    <p:sldId id="259" r:id="rId17"/>
    <p:sldId id="270" r:id="rId18"/>
    <p:sldId id="271" r:id="rId19"/>
    <p:sldId id="273" r:id="rId20"/>
    <p:sldId id="282" r:id="rId21"/>
    <p:sldId id="275" r:id="rId22"/>
    <p:sldId id="276" r:id="rId23"/>
    <p:sldId id="277" r:id="rId24"/>
    <p:sldId id="272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Cholerton" userId="ded1f1c9-9f05-45c6-b91f-bdae0b9d8971" providerId="ADAL" clId="{6F4D9597-5953-44D0-817F-9FE421FAB561}"/>
    <pc:docChg chg="addSld delSld modSld sldOrd">
      <pc:chgData name="Dave Cholerton" userId="ded1f1c9-9f05-45c6-b91f-bdae0b9d8971" providerId="ADAL" clId="{6F4D9597-5953-44D0-817F-9FE421FAB561}" dt="2023-09-11T16:43:30.067" v="77"/>
      <pc:docMkLst>
        <pc:docMk/>
      </pc:docMkLst>
      <pc:sldChg chg="ord">
        <pc:chgData name="Dave Cholerton" userId="ded1f1c9-9f05-45c6-b91f-bdae0b9d8971" providerId="ADAL" clId="{6F4D9597-5953-44D0-817F-9FE421FAB561}" dt="2023-09-11T16:43:30.067" v="77"/>
        <pc:sldMkLst>
          <pc:docMk/>
          <pc:sldMk cId="761723530" sldId="278"/>
        </pc:sldMkLst>
      </pc:sldChg>
      <pc:sldChg chg="del">
        <pc:chgData name="Dave Cholerton" userId="ded1f1c9-9f05-45c6-b91f-bdae0b9d8971" providerId="ADAL" clId="{6F4D9597-5953-44D0-817F-9FE421FAB561}" dt="2023-09-11T16:41:52.068" v="75" actId="2696"/>
        <pc:sldMkLst>
          <pc:docMk/>
          <pc:sldMk cId="2975649005" sldId="280"/>
        </pc:sldMkLst>
      </pc:sldChg>
      <pc:sldChg chg="modSp add mod">
        <pc:chgData name="Dave Cholerton" userId="ded1f1c9-9f05-45c6-b91f-bdae0b9d8971" providerId="ADAL" clId="{6F4D9597-5953-44D0-817F-9FE421FAB561}" dt="2023-09-11T16:38:58.711" v="74" actId="20577"/>
        <pc:sldMkLst>
          <pc:docMk/>
          <pc:sldMk cId="3731472071" sldId="282"/>
        </pc:sldMkLst>
        <pc:spChg chg="mod">
          <ac:chgData name="Dave Cholerton" userId="ded1f1c9-9f05-45c6-b91f-bdae0b9d8971" providerId="ADAL" clId="{6F4D9597-5953-44D0-817F-9FE421FAB561}" dt="2023-09-11T16:38:02.042" v="17" actId="20577"/>
          <ac:spMkLst>
            <pc:docMk/>
            <pc:sldMk cId="3731472071" sldId="282"/>
            <ac:spMk id="4" creationId="{968782C6-A543-081F-9060-4BC539BD1459}"/>
          </ac:spMkLst>
        </pc:spChg>
        <pc:spChg chg="mod">
          <ac:chgData name="Dave Cholerton" userId="ded1f1c9-9f05-45c6-b91f-bdae0b9d8971" providerId="ADAL" clId="{6F4D9597-5953-44D0-817F-9FE421FAB561}" dt="2023-09-11T16:38:58.711" v="74" actId="20577"/>
          <ac:spMkLst>
            <pc:docMk/>
            <pc:sldMk cId="3731472071" sldId="282"/>
            <ac:spMk id="8" creationId="{117E3F07-6FEB-8961-604E-6EFE58BFF2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6626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29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33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69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627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79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05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5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35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6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95F764A-6BFC-4F38-BA60-9B299E928B41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FAA5314-391A-4124-A4DF-BECCA726B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4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6F471B-5E18-290D-5502-26F793FEE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574" y="3437627"/>
            <a:ext cx="5898053" cy="23722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Education where students can thrive and achieve. </a:t>
            </a:r>
            <a:endParaRPr lang="en-GB" sz="48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6A95D0-A31E-D102-546A-2CD5D1281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857" y="2237403"/>
            <a:ext cx="5446144" cy="46205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144DCCB-643E-D2E6-BD76-80A10807BFD6}"/>
              </a:ext>
            </a:extLst>
          </p:cNvPr>
          <p:cNvSpPr/>
          <p:nvPr/>
        </p:nvSpPr>
        <p:spPr>
          <a:xfrm>
            <a:off x="474454" y="770912"/>
            <a:ext cx="11717546" cy="1466491"/>
          </a:xfrm>
          <a:prstGeom prst="rect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Hustings Assembly - ECA</a:t>
            </a:r>
            <a:endParaRPr lang="en-GB" sz="6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34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Mindfulness </a:t>
            </a:r>
            <a:r>
              <a:rPr lang="en-US" sz="4800" b="1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Colouring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 Room 3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Tuesdays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Miss Green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898FECE2-C54C-8E34-F8E3-B093183D4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708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Shakespeare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 Room 4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Tuesdays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Miss Hook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898FECE2-C54C-8E34-F8E3-B093183D4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58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9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Netball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Brendon Lawrence Centre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Tuesdays 4-5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TBC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Mrs Kohut  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FBC9EE37-4EAF-BCE2-A871-203764D68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843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9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United Nations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 IT 1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Wednesdays 12.45-1.15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TBC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- Mr </a:t>
            </a:r>
            <a:r>
              <a:rPr lang="en-US" sz="4000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Shahrokhshahi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511AE251-2E3C-3E2C-A6F8-46B439F41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415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Art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Art Room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Wednesdays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Miss Fry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B7E5C734-6B66-1DEA-0379-05C2EC65B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044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Maths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Clinic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Room 7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Wednesdays 3.45-4.45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 Sud  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7B634B70-37B0-B467-5C07-5914BBE20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518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Basketball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Brendon Lawrence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Wednesdays 4-5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TBC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 Cholerton  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8F9070CB-F6AE-ECE0-5759-7B50B71B6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61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Games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 Room 1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Thursdays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Mrs Griffiths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DEA591AB-D86F-F89A-48C6-AF9B393EE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729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9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Taskmaster and Gameshow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Lab 3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Thursdays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 </a:t>
            </a:r>
            <a:r>
              <a:rPr lang="en-US" sz="4000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Dilger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&amp; Miss Veal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1B0E3338-3820-4361-FFD9-8EDDB5B01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710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Football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Forest Recreation Ground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Thursdays 4-5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TBC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 Dean &amp; Mrs Hill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D686CF11-31D0-47AF-4EA7-99E58C284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23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Psychology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Room 1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Mondays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Y10/11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Free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-  Mrs Brown 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050" name="Picture 2" descr="Hollygirt School | Nottingham">
            <a:extLst>
              <a:ext uri="{FF2B5EF4-FFF2-40B4-BE49-F238E27FC236}">
                <a16:creationId xmlns:a16="http://schemas.microsoft.com/office/drawing/2014/main" id="{B815B8DF-DF01-94A5-17F3-5331EE274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74513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092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Dodgeball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White House Garden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Thursdays 3.45-4.30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Y7-9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</a:t>
            </a:r>
            <a:r>
              <a:rPr lang="en-US" sz="4000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Mr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Dobson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D686CF11-31D0-47AF-4EA7-99E58C284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472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Maths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Clinic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Room 8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Fridays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Y12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 Sud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E5CADA55-0910-4FF0-4BA2-DC22E9E64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301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Maths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Room 8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Fridays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Miss Sud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8BF45566-BF74-C4E8-83CC-C2AF1E1E53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202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Rock Band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Music Room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Fridays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Miss Seaton &amp; Mr </a:t>
            </a:r>
            <a:r>
              <a:rPr lang="en-US" sz="3600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McKitterick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DF481695-3CA8-9026-AC3B-DB1C579A5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198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Creative Clay Creations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Room 2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Fridays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Mrs </a:t>
            </a:r>
            <a:r>
              <a:rPr lang="en-US" sz="4000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Brimblecome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A1A8B71F-29D8-76D9-46AD-A3FF738F0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624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Debating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Room 2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Fridays 3.45-4.45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Y7-12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Mrs Brown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9C28D2F8-23F4-7142-A346-BDAB6AC08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72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9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Art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Art Room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Mondays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Miss Fry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F007570D-16AF-D3B8-7026-2D2AEF2D3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59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9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French Clinic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Room 2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Mondays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Mrs Brimblecombe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E01193D6-F882-01D6-4196-F71884E8E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97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Badminton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Brendon Lawrence Centre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Mondays 4-5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TBC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 Deacon 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95D9D8C3-B35F-7A4A-A327-B40A26FD7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08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8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Justice System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IT 1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Tuesdays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Y10/11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 </a:t>
            </a:r>
            <a:r>
              <a:rPr lang="en-US" sz="4000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Shahrokhshahi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D7A61F32-F9B8-EFCB-48EB-E5F4374CE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11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9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Statistics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Room 8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Tuesdays 12.45-1.15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Y10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 Rollinson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275F5442-B22D-A380-5C93-72C067847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3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9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Choir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Music Room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Tuesdays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All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Miss Seaton 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C81F691F-F82C-23B0-BBA1-9AEBAAF6D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996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307CA-3918-1484-5102-0BF5FD77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80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82C6-A543-081F-9060-4BC539BD1459}"/>
              </a:ext>
            </a:extLst>
          </p:cNvPr>
          <p:cNvSpPr/>
          <p:nvPr/>
        </p:nvSpPr>
        <p:spPr>
          <a:xfrm>
            <a:off x="353683" y="603069"/>
            <a:ext cx="10515600" cy="12257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iMedia</a:t>
            </a:r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/IT Club </a:t>
            </a:r>
            <a:endParaRPr lang="en-GB" sz="4800" b="1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E3F07-6FEB-8961-604E-6EFE58BFF2B5}"/>
              </a:ext>
            </a:extLst>
          </p:cNvPr>
          <p:cNvSpPr/>
          <p:nvPr/>
        </p:nvSpPr>
        <p:spPr>
          <a:xfrm>
            <a:off x="1725283" y="2501661"/>
            <a:ext cx="7358332" cy="34419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Where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IT 2   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When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Tuesdays 12.45-1.45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Who For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Y7-11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Cost 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– Free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Teacher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– Mr </a:t>
            </a:r>
            <a:r>
              <a:rPr lang="en-US" sz="4000" dirty="0" err="1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Dilger</a:t>
            </a:r>
            <a:r>
              <a:rPr lang="en-US" sz="4000" dirty="0">
                <a:solidFill>
                  <a:schemeClr val="tx1"/>
                </a:solidFill>
                <a:latin typeface="Arial Narrow" panose="020B0606020202030204" pitchFamily="34" charset="0"/>
                <a:cs typeface="Dreaming Outloud Pro" panose="03050502040302030504" pitchFamily="66" charset="0"/>
              </a:rPr>
              <a:t>   </a:t>
            </a:r>
            <a:endParaRPr lang="en-GB" sz="4000" dirty="0">
              <a:solidFill>
                <a:schemeClr val="tx1"/>
              </a:solidFill>
              <a:latin typeface="Arial Narrow" panose="020B0606020202030204" pitchFamily="34" charset="0"/>
              <a:cs typeface="Dreaming Outloud Pro" panose="03050502040302030504" pitchFamily="66" charset="0"/>
            </a:endParaRPr>
          </a:p>
        </p:txBody>
      </p:sp>
      <p:pic>
        <p:nvPicPr>
          <p:cNvPr id="2" name="Picture 2" descr="Hollygirt School | Nottingham">
            <a:extLst>
              <a:ext uri="{FF2B5EF4-FFF2-40B4-BE49-F238E27FC236}">
                <a16:creationId xmlns:a16="http://schemas.microsoft.com/office/drawing/2014/main" id="{42727F85-2232-3A5F-FA81-E8A0BF701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643" y="4945938"/>
            <a:ext cx="1912062" cy="191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03308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1174</TotalTime>
  <Words>539</Words>
  <Application>Microsoft Office PowerPoint</Application>
  <PresentationFormat>Widescreen</PresentationFormat>
  <Paragraphs>146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Century Schoolbook</vt:lpstr>
      <vt:lpstr>Dreaming Outloud Pro</vt:lpstr>
      <vt:lpstr>Wingdings 2</vt:lpstr>
      <vt:lpstr>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Cholerton [DCH]</dc:creator>
  <cp:lastModifiedBy>Dave Cholerton</cp:lastModifiedBy>
  <cp:revision>2</cp:revision>
  <dcterms:created xsi:type="dcterms:W3CDTF">2023-09-09T11:15:03Z</dcterms:created>
  <dcterms:modified xsi:type="dcterms:W3CDTF">2023-09-11T16:43:35Z</dcterms:modified>
</cp:coreProperties>
</file>